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4120475" cy="34920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997" userDrawn="1">
          <p15:clr>
            <a:srgbClr val="A4A3A4"/>
          </p15:clr>
        </p15:guide>
        <p15:guide id="2" pos="75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537A"/>
    <a:srgbClr val="2D5C88"/>
    <a:srgbClr val="E922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484" y="162"/>
      </p:cViewPr>
      <p:guideLst>
        <p:guide orient="horz" pos="10997"/>
        <p:guide pos="75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036" y="5714958"/>
            <a:ext cx="20502404" cy="12157416"/>
          </a:xfrm>
        </p:spPr>
        <p:txBody>
          <a:bodyPr anchor="b"/>
          <a:lstStyle>
            <a:lvl1pPr algn="ctr">
              <a:defRPr sz="158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5060" y="18341211"/>
            <a:ext cx="18090356" cy="8430972"/>
          </a:xfrm>
        </p:spPr>
        <p:txBody>
          <a:bodyPr/>
          <a:lstStyle>
            <a:lvl1pPr marL="0" indent="0" algn="ctr">
              <a:buNone/>
              <a:defRPr sz="6331"/>
            </a:lvl1pPr>
            <a:lvl2pPr marL="1206002" indent="0" algn="ctr">
              <a:buNone/>
              <a:defRPr sz="5276"/>
            </a:lvl2pPr>
            <a:lvl3pPr marL="2412004" indent="0" algn="ctr">
              <a:buNone/>
              <a:defRPr sz="4748"/>
            </a:lvl3pPr>
            <a:lvl4pPr marL="3618006" indent="0" algn="ctr">
              <a:buNone/>
              <a:defRPr sz="4220"/>
            </a:lvl4pPr>
            <a:lvl5pPr marL="4824009" indent="0" algn="ctr">
              <a:buNone/>
              <a:defRPr sz="4220"/>
            </a:lvl5pPr>
            <a:lvl6pPr marL="6030011" indent="0" algn="ctr">
              <a:buNone/>
              <a:defRPr sz="4220"/>
            </a:lvl6pPr>
            <a:lvl7pPr marL="7236013" indent="0" algn="ctr">
              <a:buNone/>
              <a:defRPr sz="4220"/>
            </a:lvl7pPr>
            <a:lvl8pPr marL="8442015" indent="0" algn="ctr">
              <a:buNone/>
              <a:defRPr sz="4220"/>
            </a:lvl8pPr>
            <a:lvl9pPr marL="9648017" indent="0" algn="ctr">
              <a:buNone/>
              <a:defRPr sz="422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113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553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61216" y="1859179"/>
            <a:ext cx="5200977" cy="2959328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8284" y="1859179"/>
            <a:ext cx="15301426" cy="2959328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295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519773-0E4F-4F35-A86E-1EF054F497CF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195A9-AFAD-4EC5-9ADE-A342FC1C30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258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721" y="8705820"/>
            <a:ext cx="20803910" cy="14525846"/>
          </a:xfrm>
        </p:spPr>
        <p:txBody>
          <a:bodyPr anchor="b"/>
          <a:lstStyle>
            <a:lvl1pPr>
              <a:defRPr sz="158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721" y="23369086"/>
            <a:ext cx="20803910" cy="7638800"/>
          </a:xfrm>
        </p:spPr>
        <p:txBody>
          <a:bodyPr/>
          <a:lstStyle>
            <a:lvl1pPr marL="0" indent="0">
              <a:buNone/>
              <a:defRPr sz="6331">
                <a:solidFill>
                  <a:schemeClr val="tx1"/>
                </a:solidFill>
              </a:defRPr>
            </a:lvl1pPr>
            <a:lvl2pPr marL="1206002" indent="0">
              <a:buNone/>
              <a:defRPr sz="5276">
                <a:solidFill>
                  <a:schemeClr val="tx1">
                    <a:tint val="75000"/>
                  </a:schemeClr>
                </a:solidFill>
              </a:defRPr>
            </a:lvl2pPr>
            <a:lvl3pPr marL="2412004" indent="0">
              <a:buNone/>
              <a:defRPr sz="4748">
                <a:solidFill>
                  <a:schemeClr val="tx1">
                    <a:tint val="75000"/>
                  </a:schemeClr>
                </a:solidFill>
              </a:defRPr>
            </a:lvl3pPr>
            <a:lvl4pPr marL="3618006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4pPr>
            <a:lvl5pPr marL="4824009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5pPr>
            <a:lvl6pPr marL="6030011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6pPr>
            <a:lvl7pPr marL="7236013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7pPr>
            <a:lvl8pPr marL="8442015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8pPr>
            <a:lvl9pPr marL="9648017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8212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8283" y="9295897"/>
            <a:ext cx="10251202" cy="2215657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10990" y="9295897"/>
            <a:ext cx="10251202" cy="2215657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317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1859187"/>
            <a:ext cx="20803910" cy="67496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1427" y="8560311"/>
            <a:ext cx="10204090" cy="4195276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1427" y="12755587"/>
            <a:ext cx="10204090" cy="1876154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210992" y="8560311"/>
            <a:ext cx="10254344" cy="4195276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210992" y="12755587"/>
            <a:ext cx="10254344" cy="1876154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5337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767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374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328016"/>
            <a:ext cx="7779481" cy="8148056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344" y="5027875"/>
            <a:ext cx="12210990" cy="24816002"/>
          </a:xfrm>
        </p:spPr>
        <p:txBody>
          <a:bodyPr/>
          <a:lstStyle>
            <a:lvl1pPr>
              <a:defRPr sz="8441"/>
            </a:lvl1pPr>
            <a:lvl2pPr>
              <a:defRPr sz="7386"/>
            </a:lvl2pPr>
            <a:lvl3pPr>
              <a:defRPr sz="6331"/>
            </a:lvl3pPr>
            <a:lvl4pPr>
              <a:defRPr sz="5276"/>
            </a:lvl4pPr>
            <a:lvl5pPr>
              <a:defRPr sz="5276"/>
            </a:lvl5pPr>
            <a:lvl6pPr>
              <a:defRPr sz="5276"/>
            </a:lvl6pPr>
            <a:lvl7pPr>
              <a:defRPr sz="5276"/>
            </a:lvl7pPr>
            <a:lvl8pPr>
              <a:defRPr sz="5276"/>
            </a:lvl8pPr>
            <a:lvl9pPr>
              <a:defRPr sz="5276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0476071"/>
            <a:ext cx="7779481" cy="19408218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680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328016"/>
            <a:ext cx="7779481" cy="8148056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54344" y="5027875"/>
            <a:ext cx="12210990" cy="24816002"/>
          </a:xfrm>
        </p:spPr>
        <p:txBody>
          <a:bodyPr anchor="t"/>
          <a:lstStyle>
            <a:lvl1pPr marL="0" indent="0">
              <a:buNone/>
              <a:defRPr sz="8441"/>
            </a:lvl1pPr>
            <a:lvl2pPr marL="1206002" indent="0">
              <a:buNone/>
              <a:defRPr sz="7386"/>
            </a:lvl2pPr>
            <a:lvl3pPr marL="2412004" indent="0">
              <a:buNone/>
              <a:defRPr sz="6331"/>
            </a:lvl3pPr>
            <a:lvl4pPr marL="3618006" indent="0">
              <a:buNone/>
              <a:defRPr sz="5276"/>
            </a:lvl4pPr>
            <a:lvl5pPr marL="4824009" indent="0">
              <a:buNone/>
              <a:defRPr sz="5276"/>
            </a:lvl5pPr>
            <a:lvl6pPr marL="6030011" indent="0">
              <a:buNone/>
              <a:defRPr sz="5276"/>
            </a:lvl6pPr>
            <a:lvl7pPr marL="7236013" indent="0">
              <a:buNone/>
              <a:defRPr sz="5276"/>
            </a:lvl7pPr>
            <a:lvl8pPr marL="8442015" indent="0">
              <a:buNone/>
              <a:defRPr sz="5276"/>
            </a:lvl8pPr>
            <a:lvl9pPr marL="9648017" indent="0">
              <a:buNone/>
              <a:defRPr sz="5276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0476071"/>
            <a:ext cx="7779481" cy="19408218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999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8283" y="1859187"/>
            <a:ext cx="20803910" cy="67496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8283" y="9295897"/>
            <a:ext cx="20803910" cy="22156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8283" y="32365895"/>
            <a:ext cx="5427107" cy="18591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DD9D86-2AFA-4C7D-9C1D-8962903F4FCE}" type="datetimeFigureOut">
              <a:rPr lang="cs-CZ" smtClean="0"/>
              <a:pPr>
                <a:defRPr/>
              </a:pPr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89908" y="32365895"/>
            <a:ext cx="8140660" cy="18591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35085" y="32365895"/>
            <a:ext cx="5427107" cy="18591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09D11-D305-4D44-AA06-A67EFBF7E46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3039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412004" rtl="0" eaLnBrk="1" latinLnBrk="0" hangingPunct="1">
        <a:lnSpc>
          <a:spcPct val="90000"/>
        </a:lnSpc>
        <a:spcBef>
          <a:spcPct val="0"/>
        </a:spcBef>
        <a:buNone/>
        <a:defRPr sz="116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3001" indent="-603001" algn="l" defTabSz="2412004" rtl="0" eaLnBrk="1" latinLnBrk="0" hangingPunct="1">
        <a:lnSpc>
          <a:spcPct val="90000"/>
        </a:lnSpc>
        <a:spcBef>
          <a:spcPts val="2638"/>
        </a:spcBef>
        <a:buFont typeface="Arial" panose="020B0604020202020204" pitchFamily="34" charset="0"/>
        <a:buChar char="•"/>
        <a:defRPr sz="7386" kern="1200">
          <a:solidFill>
            <a:schemeClr val="tx1"/>
          </a:solidFill>
          <a:latin typeface="+mn-lt"/>
          <a:ea typeface="+mn-ea"/>
          <a:cs typeface="+mn-cs"/>
        </a:defRPr>
      </a:lvl1pPr>
      <a:lvl2pPr marL="1809003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6331" kern="1200">
          <a:solidFill>
            <a:schemeClr val="tx1"/>
          </a:solidFill>
          <a:latin typeface="+mn-lt"/>
          <a:ea typeface="+mn-ea"/>
          <a:cs typeface="+mn-cs"/>
        </a:defRPr>
      </a:lvl2pPr>
      <a:lvl3pPr marL="3015005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5276" kern="1200">
          <a:solidFill>
            <a:schemeClr val="tx1"/>
          </a:solidFill>
          <a:latin typeface="+mn-lt"/>
          <a:ea typeface="+mn-ea"/>
          <a:cs typeface="+mn-cs"/>
        </a:defRPr>
      </a:lvl3pPr>
      <a:lvl4pPr marL="422100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5427010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633012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839014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9045016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1025101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1pPr>
      <a:lvl2pPr marL="1206002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2pPr>
      <a:lvl3pPr marL="2412004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3pPr>
      <a:lvl4pPr marL="3618006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4824009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030011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236013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8442015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9648017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28"/>
          <p:cNvSpPr/>
          <p:nvPr/>
        </p:nvSpPr>
        <p:spPr>
          <a:xfrm>
            <a:off x="-106752" y="4"/>
            <a:ext cx="24338107" cy="5759511"/>
          </a:xfrm>
          <a:prstGeom prst="rect">
            <a:avLst/>
          </a:prstGeom>
          <a:solidFill>
            <a:srgbClr val="E92223"/>
          </a:solidFill>
          <a:ln w="381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329759">
              <a:defRPr/>
            </a:pPr>
            <a:endParaRPr lang="cs-CZ" sz="5218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délník 29"/>
          <p:cNvSpPr/>
          <p:nvPr/>
        </p:nvSpPr>
        <p:spPr>
          <a:xfrm>
            <a:off x="-106752" y="0"/>
            <a:ext cx="24338107" cy="5573786"/>
          </a:xfrm>
          <a:prstGeom prst="rect">
            <a:avLst/>
          </a:prstGeom>
          <a:gradFill>
            <a:gsLst>
              <a:gs pos="0">
                <a:srgbClr val="28537A"/>
              </a:gs>
              <a:gs pos="100000">
                <a:srgbClr val="2D5C88"/>
              </a:gs>
            </a:gsLst>
            <a:lin ang="5400000" scaled="0"/>
          </a:gradFill>
          <a:ln w="381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3329759">
              <a:defRPr/>
            </a:pPr>
            <a:endParaRPr lang="cs-CZ" sz="5218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TextovéPole 5"/>
          <p:cNvSpPr txBox="1">
            <a:spLocks noChangeArrowheads="1"/>
          </p:cNvSpPr>
          <p:nvPr/>
        </p:nvSpPr>
        <p:spPr bwMode="auto">
          <a:xfrm>
            <a:off x="-106752" y="468442"/>
            <a:ext cx="24338107" cy="2013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6240" b="1" dirty="0" err="1">
                <a:solidFill>
                  <a:schemeClr val="bg1"/>
                </a:solidFill>
                <a:latin typeface="Arial" charset="0"/>
                <a:cs typeface="Tahoma" pitchFamily="34" charset="0"/>
              </a:rPr>
              <a:t>How</a:t>
            </a:r>
            <a:r>
              <a:rPr lang="cs-CZ" altLang="cs-CZ" sz="6240" b="1" dirty="0">
                <a:solidFill>
                  <a:schemeClr val="bg1"/>
                </a:solidFill>
                <a:latin typeface="Arial" charset="0"/>
                <a:cs typeface="Tahoma" pitchFamily="34" charset="0"/>
              </a:rPr>
              <a:t> to </a:t>
            </a:r>
            <a:r>
              <a:rPr lang="cs-CZ" altLang="cs-CZ" sz="6240" b="1" dirty="0" err="1">
                <a:solidFill>
                  <a:schemeClr val="bg1"/>
                </a:solidFill>
                <a:latin typeface="Arial" charset="0"/>
                <a:cs typeface="Tahoma" pitchFamily="34" charset="0"/>
              </a:rPr>
              <a:t>prepare</a:t>
            </a:r>
            <a:r>
              <a:rPr lang="cs-CZ" altLang="cs-CZ" sz="6240" b="1" dirty="0">
                <a:solidFill>
                  <a:schemeClr val="bg1"/>
                </a:solidFill>
                <a:latin typeface="Arial" charset="0"/>
                <a:cs typeface="Tahoma" pitchFamily="34" charset="0"/>
              </a:rPr>
              <a:t> </a:t>
            </a:r>
            <a:r>
              <a:rPr lang="cs-CZ" altLang="cs-CZ" sz="6240" b="1" dirty="0" err="1">
                <a:solidFill>
                  <a:schemeClr val="bg1"/>
                </a:solidFill>
                <a:latin typeface="Arial" charset="0"/>
                <a:cs typeface="Tahoma" pitchFamily="34" charset="0"/>
              </a:rPr>
              <a:t>your</a:t>
            </a:r>
            <a:r>
              <a:rPr lang="cs-CZ" altLang="cs-CZ" sz="6240" b="1" dirty="0">
                <a:solidFill>
                  <a:schemeClr val="bg1"/>
                </a:solidFill>
                <a:latin typeface="Arial" charset="0"/>
                <a:cs typeface="Tahoma" pitchFamily="34" charset="0"/>
              </a:rPr>
              <a:t> e-Poster </a:t>
            </a:r>
            <a:r>
              <a:rPr lang="cs-CZ" altLang="cs-CZ" sz="6240" b="1" dirty="0" err="1">
                <a:solidFill>
                  <a:schemeClr val="bg1"/>
                </a:solidFill>
                <a:latin typeface="Arial" charset="0"/>
                <a:cs typeface="Tahoma" pitchFamily="34" charset="0"/>
              </a:rPr>
              <a:t>for</a:t>
            </a:r>
            <a:r>
              <a:rPr lang="cs-CZ" altLang="cs-CZ" sz="6240" b="1" dirty="0">
                <a:solidFill>
                  <a:schemeClr val="bg1"/>
                </a:solidFill>
                <a:latin typeface="Arial" charset="0"/>
                <a:cs typeface="Tahoma" pitchFamily="34" charset="0"/>
              </a:rPr>
              <a:t> </a:t>
            </a:r>
            <a:r>
              <a:rPr lang="cs-CZ" altLang="cs-CZ" sz="6240" b="1" dirty="0" err="1">
                <a:solidFill>
                  <a:schemeClr val="bg1"/>
                </a:solidFill>
                <a:latin typeface="Arial" charset="0"/>
                <a:cs typeface="Tahoma" pitchFamily="34" charset="0"/>
              </a:rPr>
              <a:t>conference</a:t>
            </a:r>
            <a:r>
              <a:rPr lang="cs-CZ" altLang="cs-CZ" sz="6240" b="1" dirty="0">
                <a:solidFill>
                  <a:schemeClr val="bg1"/>
                </a:solidFill>
                <a:latin typeface="Arial" charset="0"/>
                <a:cs typeface="Tahoma" pitchFamily="34" charset="0"/>
              </a:rPr>
              <a:t> </a:t>
            </a:r>
          </a:p>
          <a:p>
            <a:pPr algn="ctr" eaLnBrk="1" hangingPunct="1"/>
            <a:r>
              <a:rPr lang="en-US" altLang="cs-CZ" sz="6240" b="1" dirty="0">
                <a:solidFill>
                  <a:schemeClr val="bg1"/>
                </a:solidFill>
                <a:latin typeface="Arial" charset="0"/>
                <a:cs typeface="Tahoma" pitchFamily="34" charset="0"/>
              </a:rPr>
              <a:t>[size</a:t>
            </a:r>
            <a:r>
              <a:rPr lang="cs-CZ" altLang="cs-CZ" sz="6240" b="1" dirty="0">
                <a:solidFill>
                  <a:schemeClr val="bg1"/>
                </a:solidFill>
                <a:latin typeface="Arial" charset="0"/>
                <a:cs typeface="Tahoma" pitchFamily="34" charset="0"/>
              </a:rPr>
              <a:t>: 48 p., Arial </a:t>
            </a:r>
            <a:r>
              <a:rPr lang="cs-CZ" altLang="cs-CZ" sz="6240" b="1" dirty="0" err="1">
                <a:solidFill>
                  <a:schemeClr val="bg1"/>
                </a:solidFill>
                <a:latin typeface="Arial" charset="0"/>
                <a:cs typeface="Tahoma" pitchFamily="34" charset="0"/>
              </a:rPr>
              <a:t>Bold</a:t>
            </a:r>
            <a:r>
              <a:rPr lang="en-US" altLang="cs-CZ" sz="6240" b="1" dirty="0">
                <a:solidFill>
                  <a:schemeClr val="bg1"/>
                </a:solidFill>
                <a:latin typeface="Arial" charset="0"/>
                <a:cs typeface="Tahoma" pitchFamily="34" charset="0"/>
              </a:rPr>
              <a:t>]</a:t>
            </a:r>
            <a:endParaRPr lang="cs-CZ" altLang="cs-CZ" sz="6240" b="1" dirty="0">
              <a:solidFill>
                <a:schemeClr val="bg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053" name="TextovéPole 6"/>
          <p:cNvSpPr txBox="1">
            <a:spLocks noChangeArrowheads="1"/>
          </p:cNvSpPr>
          <p:nvPr/>
        </p:nvSpPr>
        <p:spPr bwMode="auto">
          <a:xfrm>
            <a:off x="-106752" y="2787927"/>
            <a:ext cx="24338107" cy="853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cs-CZ" altLang="cs-CZ" sz="494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Surname N.</a:t>
            </a:r>
            <a:r>
              <a:rPr lang="cs-CZ" altLang="cs-CZ" sz="4940" b="1" baseline="30000">
                <a:solidFill>
                  <a:schemeClr val="bg1"/>
                </a:solidFill>
                <a:latin typeface="Arial" charset="0"/>
                <a:cs typeface="Tahoma" pitchFamily="34" charset="0"/>
              </a:rPr>
              <a:t>1</a:t>
            </a:r>
            <a:r>
              <a:rPr lang="cs-CZ" altLang="cs-CZ" sz="494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, Surname N.</a:t>
            </a:r>
            <a:r>
              <a:rPr lang="cs-CZ" altLang="cs-CZ" sz="4940" b="1" baseline="30000">
                <a:solidFill>
                  <a:schemeClr val="bg1"/>
                </a:solidFill>
                <a:latin typeface="Arial" charset="0"/>
                <a:cs typeface="Tahoma" pitchFamily="34" charset="0"/>
              </a:rPr>
              <a:t>2</a:t>
            </a:r>
            <a:r>
              <a:rPr lang="cs-CZ" altLang="cs-CZ" sz="494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, Surname N.</a:t>
            </a:r>
            <a:r>
              <a:rPr lang="cs-CZ" altLang="cs-CZ" sz="4940" b="1" baseline="30000">
                <a:solidFill>
                  <a:schemeClr val="bg1"/>
                </a:solidFill>
                <a:latin typeface="Arial" charset="0"/>
                <a:cs typeface="Tahoma" pitchFamily="34" charset="0"/>
              </a:rPr>
              <a:t>3</a:t>
            </a:r>
            <a:r>
              <a:rPr lang="cs-CZ" altLang="cs-CZ" sz="494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, Surname N.</a:t>
            </a:r>
            <a:r>
              <a:rPr lang="cs-CZ" altLang="cs-CZ" sz="4940" b="1" baseline="30000">
                <a:solidFill>
                  <a:schemeClr val="bg1"/>
                </a:solidFill>
                <a:latin typeface="Arial" charset="0"/>
                <a:cs typeface="Tahoma" pitchFamily="34" charset="0"/>
              </a:rPr>
              <a:t>4</a:t>
            </a:r>
            <a:r>
              <a:rPr lang="cs-CZ" altLang="cs-CZ" sz="494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 </a:t>
            </a:r>
            <a:r>
              <a:rPr lang="en-US" altLang="cs-CZ" sz="494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[</a:t>
            </a:r>
            <a:r>
              <a:rPr lang="cs-CZ" altLang="cs-CZ" sz="494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size: 38 p., bold</a:t>
            </a:r>
            <a:r>
              <a:rPr lang="en-US" altLang="cs-CZ" sz="494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]</a:t>
            </a:r>
            <a:endParaRPr lang="cs-CZ" altLang="cs-CZ" sz="4940" b="1" baseline="30000">
              <a:solidFill>
                <a:schemeClr val="bg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054" name="TextovéPole 7"/>
          <p:cNvSpPr txBox="1">
            <a:spLocks noChangeArrowheads="1"/>
          </p:cNvSpPr>
          <p:nvPr/>
        </p:nvSpPr>
        <p:spPr bwMode="auto">
          <a:xfrm>
            <a:off x="-106752" y="3902273"/>
            <a:ext cx="24338107" cy="127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Aft>
                <a:spcPts val="780"/>
              </a:spcAft>
            </a:pPr>
            <a:r>
              <a:rPr lang="cs-CZ" altLang="cs-CZ" sz="3510" b="1" baseline="30000">
                <a:solidFill>
                  <a:schemeClr val="bg1"/>
                </a:solidFill>
                <a:latin typeface="Arial" charset="0"/>
                <a:cs typeface="Tahoma" pitchFamily="34" charset="0"/>
              </a:rPr>
              <a:t>1</a:t>
            </a:r>
            <a:r>
              <a:rPr lang="cs-CZ" altLang="cs-CZ" sz="351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Institute, Department, City, Country, </a:t>
            </a:r>
            <a:r>
              <a:rPr lang="cs-CZ" altLang="cs-CZ" sz="3510" b="1" baseline="30000">
                <a:solidFill>
                  <a:schemeClr val="bg1"/>
                </a:solidFill>
                <a:latin typeface="Arial" charset="0"/>
                <a:cs typeface="Tahoma" pitchFamily="34" charset="0"/>
              </a:rPr>
              <a:t>2</a:t>
            </a:r>
            <a:r>
              <a:rPr lang="cs-CZ" altLang="cs-CZ" sz="351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Institute, Department, City, Country,</a:t>
            </a:r>
          </a:p>
          <a:p>
            <a:pPr algn="ctr">
              <a:spcAft>
                <a:spcPts val="780"/>
              </a:spcAft>
            </a:pPr>
            <a:r>
              <a:rPr lang="cs-CZ" altLang="cs-CZ" sz="351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 </a:t>
            </a:r>
            <a:r>
              <a:rPr lang="cs-CZ" altLang="cs-CZ" sz="3510" b="1" baseline="30000">
                <a:solidFill>
                  <a:schemeClr val="bg1"/>
                </a:solidFill>
                <a:latin typeface="Arial" charset="0"/>
                <a:cs typeface="Tahoma" pitchFamily="34" charset="0"/>
              </a:rPr>
              <a:t>3</a:t>
            </a:r>
            <a:r>
              <a:rPr lang="cs-CZ" altLang="cs-CZ" sz="351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Institute, Department, City, Country, </a:t>
            </a:r>
            <a:r>
              <a:rPr lang="cs-CZ" altLang="cs-CZ" sz="3510" b="1" baseline="30000">
                <a:solidFill>
                  <a:schemeClr val="bg1"/>
                </a:solidFill>
                <a:latin typeface="Arial" charset="0"/>
                <a:cs typeface="Tahoma" pitchFamily="34" charset="0"/>
              </a:rPr>
              <a:t>4</a:t>
            </a:r>
            <a:r>
              <a:rPr lang="cs-CZ" altLang="cs-CZ" sz="351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Institute, Department, City, Country </a:t>
            </a:r>
            <a:r>
              <a:rPr lang="en-US" altLang="cs-CZ" sz="351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[</a:t>
            </a:r>
            <a:r>
              <a:rPr lang="cs-CZ" altLang="cs-CZ" sz="351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size 27 p., bold</a:t>
            </a:r>
            <a:r>
              <a:rPr lang="en-US" altLang="cs-CZ" sz="3510" b="1">
                <a:solidFill>
                  <a:schemeClr val="bg1"/>
                </a:solidFill>
                <a:latin typeface="Arial" charset="0"/>
                <a:cs typeface="Tahoma" pitchFamily="34" charset="0"/>
              </a:rPr>
              <a:t>]</a:t>
            </a:r>
            <a:endParaRPr lang="cs-CZ" altLang="cs-CZ" sz="3510" b="1">
              <a:solidFill>
                <a:schemeClr val="bg1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055" name="TextovéPole 8"/>
          <p:cNvSpPr txBox="1">
            <a:spLocks noChangeArrowheads="1"/>
          </p:cNvSpPr>
          <p:nvPr/>
        </p:nvSpPr>
        <p:spPr bwMode="auto">
          <a:xfrm>
            <a:off x="825992" y="5930299"/>
            <a:ext cx="21915439" cy="333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| </a:t>
            </a:r>
            <a:r>
              <a:rPr lang="en-GB" altLang="cs-CZ" sz="4290" b="1" dirty="0">
                <a:solidFill>
                  <a:srgbClr val="28537A"/>
                </a:solidFill>
                <a:latin typeface="Arial" charset="0"/>
              </a:rPr>
              <a:t>Background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 </a:t>
            </a:r>
            <a:r>
              <a:rPr lang="en-US" altLang="cs-CZ" sz="4290" b="1" dirty="0">
                <a:solidFill>
                  <a:srgbClr val="28537A"/>
                </a:solidFill>
                <a:latin typeface="Arial" charset="0"/>
              </a:rPr>
              <a:t>[</a:t>
            </a:r>
            <a:r>
              <a:rPr lang="cs-CZ" altLang="cs-CZ" sz="4290" b="1" dirty="0" err="1">
                <a:solidFill>
                  <a:srgbClr val="28537A"/>
                </a:solidFill>
                <a:latin typeface="Arial" charset="0"/>
              </a:rPr>
              <a:t>size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: 33 p.</a:t>
            </a:r>
            <a:r>
              <a:rPr lang="en-US" altLang="cs-CZ" sz="4290" b="1" dirty="0">
                <a:solidFill>
                  <a:srgbClr val="28537A"/>
                </a:solidFill>
                <a:latin typeface="Arial" charset="0"/>
              </a:rPr>
              <a:t>]</a:t>
            </a:r>
            <a:endParaRPr lang="cs-CZ" altLang="cs-CZ" sz="4290" b="1" dirty="0">
              <a:solidFill>
                <a:srgbClr val="28537A"/>
              </a:solidFill>
              <a:latin typeface="Arial" charset="0"/>
            </a:endParaRPr>
          </a:p>
          <a:p>
            <a:pPr algn="just">
              <a:spcBef>
                <a:spcPts val="1560"/>
              </a:spcBef>
            </a:pPr>
            <a:endParaRPr lang="cs-CZ" altLang="cs-CZ" sz="1950" dirty="0">
              <a:latin typeface="Arial" charset="0"/>
            </a:endParaRPr>
          </a:p>
          <a:p>
            <a:pPr algn="just">
              <a:spcBef>
                <a:spcPts val="1560"/>
              </a:spcBef>
            </a:pPr>
            <a:r>
              <a:rPr lang="en-GB" altLang="cs-CZ" sz="2990" dirty="0">
                <a:latin typeface="Arial" charset="0"/>
              </a:rPr>
              <a:t>[size: </a:t>
            </a:r>
            <a:r>
              <a:rPr lang="cs-CZ" altLang="cs-CZ" sz="2990" dirty="0">
                <a:latin typeface="Arial" charset="0"/>
              </a:rPr>
              <a:t>23 </a:t>
            </a:r>
            <a:r>
              <a:rPr lang="en-GB" altLang="cs-CZ" sz="2990" dirty="0">
                <a:latin typeface="Arial" charset="0"/>
              </a:rPr>
              <a:t>p.] </a:t>
            </a:r>
            <a:r>
              <a:rPr lang="cs-CZ" altLang="cs-CZ" sz="2990" dirty="0">
                <a:latin typeface="Arial" charset="0"/>
              </a:rPr>
              <a:t> 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</a:t>
            </a:r>
          </a:p>
        </p:txBody>
      </p:sp>
      <p:sp>
        <p:nvSpPr>
          <p:cNvPr id="2056" name="TextovéPole 9"/>
          <p:cNvSpPr txBox="1">
            <a:spLocks noChangeArrowheads="1"/>
          </p:cNvSpPr>
          <p:nvPr/>
        </p:nvSpPr>
        <p:spPr bwMode="auto">
          <a:xfrm>
            <a:off x="825995" y="9638841"/>
            <a:ext cx="17736649" cy="441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| </a:t>
            </a:r>
            <a:r>
              <a:rPr lang="cs-CZ" altLang="cs-CZ" sz="4290" b="1" dirty="0" err="1">
                <a:solidFill>
                  <a:srgbClr val="28537A"/>
                </a:solidFill>
                <a:latin typeface="Arial" charset="0"/>
              </a:rPr>
              <a:t>Material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 and </a:t>
            </a:r>
            <a:r>
              <a:rPr lang="cs-CZ" altLang="cs-CZ" sz="4290" b="1" dirty="0" err="1">
                <a:solidFill>
                  <a:srgbClr val="28537A"/>
                </a:solidFill>
                <a:latin typeface="Arial" charset="0"/>
              </a:rPr>
              <a:t>Methods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 </a:t>
            </a:r>
            <a:r>
              <a:rPr lang="en-US" altLang="cs-CZ" sz="4290" b="1" dirty="0">
                <a:solidFill>
                  <a:srgbClr val="28537A"/>
                </a:solidFill>
                <a:latin typeface="Arial" charset="0"/>
              </a:rPr>
              <a:t>[</a:t>
            </a:r>
            <a:r>
              <a:rPr lang="cs-CZ" altLang="cs-CZ" sz="4290" b="1" dirty="0" err="1">
                <a:solidFill>
                  <a:srgbClr val="28537A"/>
                </a:solidFill>
                <a:latin typeface="Arial" charset="0"/>
              </a:rPr>
              <a:t>size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: 33 p.</a:t>
            </a:r>
            <a:r>
              <a:rPr lang="en-US" altLang="cs-CZ" sz="4290" b="1" dirty="0">
                <a:solidFill>
                  <a:srgbClr val="28537A"/>
                </a:solidFill>
                <a:latin typeface="Arial" charset="0"/>
              </a:rPr>
              <a:t>]</a:t>
            </a:r>
            <a:endParaRPr lang="cs-CZ" altLang="cs-CZ" sz="4290" b="1" dirty="0">
              <a:solidFill>
                <a:srgbClr val="28537A"/>
              </a:solidFill>
              <a:latin typeface="Arial" charset="0"/>
            </a:endParaRPr>
          </a:p>
          <a:p>
            <a:pPr algn="just">
              <a:spcBef>
                <a:spcPts val="1560"/>
              </a:spcBef>
            </a:pPr>
            <a:endParaRPr lang="cs-CZ" altLang="cs-CZ" sz="1950" dirty="0">
              <a:latin typeface="Arial" charset="0"/>
            </a:endParaRPr>
          </a:p>
          <a:p>
            <a:pPr algn="just">
              <a:spcBef>
                <a:spcPts val="1560"/>
              </a:spcBef>
              <a:buClr>
                <a:srgbClr val="0087C7"/>
              </a:buClr>
            </a:pPr>
            <a:r>
              <a:rPr lang="en-GB" altLang="cs-CZ" sz="2990" dirty="0">
                <a:latin typeface="Arial" charset="0"/>
              </a:rPr>
              <a:t>[size: </a:t>
            </a:r>
            <a:r>
              <a:rPr lang="cs-CZ" altLang="cs-CZ" sz="2990" dirty="0">
                <a:latin typeface="Arial" charset="0"/>
              </a:rPr>
              <a:t>23 </a:t>
            </a:r>
            <a:r>
              <a:rPr lang="en-GB" altLang="cs-CZ" sz="2990" dirty="0">
                <a:latin typeface="Arial" charset="0"/>
              </a:rPr>
              <a:t>p</a:t>
            </a:r>
            <a:r>
              <a:rPr lang="cs-CZ" altLang="cs-CZ" sz="2990" dirty="0">
                <a:latin typeface="Arial" charset="0"/>
              </a:rPr>
              <a:t>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</a:t>
            </a:r>
          </a:p>
          <a:p>
            <a:pPr algn="just">
              <a:spcBef>
                <a:spcPts val="1560"/>
              </a:spcBef>
              <a:buClr>
                <a:srgbClr val="0087C7"/>
              </a:buClr>
              <a:buSzPct val="130000"/>
              <a:buFont typeface="Wingdings" pitchFamily="2" charset="2"/>
              <a:buChar char="§"/>
            </a:pPr>
            <a:r>
              <a:rPr lang="cs-CZ" altLang="cs-CZ" sz="2990" dirty="0">
                <a:latin typeface="Arial" charset="0"/>
              </a:rPr>
              <a:t>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</a:t>
            </a:r>
          </a:p>
          <a:p>
            <a:pPr algn="just">
              <a:spcBef>
                <a:spcPts val="1560"/>
              </a:spcBef>
              <a:buClr>
                <a:srgbClr val="0087C7"/>
              </a:buClr>
              <a:buSzPct val="130000"/>
              <a:buFont typeface="Wingdings" pitchFamily="2" charset="2"/>
              <a:buChar char="§"/>
            </a:pPr>
            <a:r>
              <a:rPr lang="cs-CZ" altLang="cs-CZ" sz="2990" dirty="0">
                <a:latin typeface="Arial" charset="0"/>
              </a:rPr>
              <a:t>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</a:t>
            </a:r>
          </a:p>
          <a:p>
            <a:pPr algn="just">
              <a:spcBef>
                <a:spcPts val="1560"/>
              </a:spcBef>
              <a:buClr>
                <a:srgbClr val="0087C7"/>
              </a:buClr>
              <a:buSzPct val="130000"/>
              <a:buFont typeface="Wingdings" pitchFamily="2" charset="2"/>
              <a:buChar char="§"/>
            </a:pPr>
            <a:r>
              <a:rPr lang="cs-CZ" altLang="cs-CZ" sz="2990" dirty="0">
                <a:latin typeface="Arial" charset="0"/>
              </a:rPr>
              <a:t>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</a:t>
            </a:r>
          </a:p>
        </p:txBody>
      </p:sp>
      <p:graphicFrame>
        <p:nvGraphicFramePr>
          <p:cNvPr id="13" name="Tabulka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922517"/>
              </p:ext>
            </p:extLst>
          </p:nvPr>
        </p:nvGraphicFramePr>
        <p:xfrm>
          <a:off x="825991" y="14396241"/>
          <a:ext cx="12447872" cy="4029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11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1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21180">
                <a:tc>
                  <a:txBody>
                    <a:bodyPr/>
                    <a:lstStyle/>
                    <a:p>
                      <a:pPr algn="l"/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r>
                        <a:rPr lang="en-US" sz="3400" baseline="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rgbClr val="2853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rgbClr val="2853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rgbClr val="2853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</a:p>
                  </a:txBody>
                  <a:tcPr marL="327579" marR="116992" marT="60836" marB="60836" anchor="ctr">
                    <a:solidFill>
                      <a:srgbClr val="2853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636">
                <a:tc>
                  <a:txBody>
                    <a:bodyPr/>
                    <a:lstStyle/>
                    <a:p>
                      <a:r>
                        <a:rPr lang="cs-CZ" sz="2700" dirty="0" err="1">
                          <a:latin typeface="Arial" pitchFamily="34" charset="0"/>
                          <a:cs typeface="Arial" pitchFamily="34" charset="0"/>
                        </a:rPr>
                        <a:t>Row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 1 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636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2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636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3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1636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4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lang="en-US" sz="2700" baseline="0" dirty="0">
                          <a:latin typeface="Arial" pitchFamily="34" charset="0"/>
                          <a:cs typeface="Arial" pitchFamily="34" charset="0"/>
                        </a:rPr>
                        <a:t> p.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636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5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lang="en-US" sz="2700" baseline="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96" name="Obrázek 13" descr="sample_image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5670" y="9105290"/>
            <a:ext cx="3922904" cy="4909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7680" y="14416870"/>
            <a:ext cx="6703047" cy="4008730"/>
          </a:xfrm>
          <a:prstGeom prst="rect">
            <a:avLst/>
          </a:prstGeom>
        </p:spPr>
      </p:pic>
      <p:sp>
        <p:nvSpPr>
          <p:cNvPr id="16" name="TextovéPole 8"/>
          <p:cNvSpPr txBox="1">
            <a:spLocks noChangeArrowheads="1"/>
          </p:cNvSpPr>
          <p:nvPr/>
        </p:nvSpPr>
        <p:spPr bwMode="auto">
          <a:xfrm>
            <a:off x="825992" y="18909726"/>
            <a:ext cx="21915439" cy="3332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| </a:t>
            </a:r>
            <a:r>
              <a:rPr lang="cs-CZ" altLang="cs-CZ" sz="4290" b="1" dirty="0" err="1">
                <a:solidFill>
                  <a:srgbClr val="28537A"/>
                </a:solidFill>
                <a:latin typeface="Arial" charset="0"/>
              </a:rPr>
              <a:t>Results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 </a:t>
            </a:r>
            <a:r>
              <a:rPr lang="en-US" altLang="cs-CZ" sz="4290" b="1" dirty="0">
                <a:solidFill>
                  <a:srgbClr val="28537A"/>
                </a:solidFill>
                <a:latin typeface="Arial" charset="0"/>
              </a:rPr>
              <a:t>[</a:t>
            </a:r>
            <a:r>
              <a:rPr lang="cs-CZ" altLang="cs-CZ" sz="4290" b="1" dirty="0" err="1">
                <a:solidFill>
                  <a:srgbClr val="28537A"/>
                </a:solidFill>
                <a:latin typeface="Arial" charset="0"/>
              </a:rPr>
              <a:t>size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: 33 p.</a:t>
            </a:r>
            <a:r>
              <a:rPr lang="en-US" altLang="cs-CZ" sz="4290" b="1" dirty="0">
                <a:solidFill>
                  <a:srgbClr val="28537A"/>
                </a:solidFill>
                <a:latin typeface="Arial" charset="0"/>
              </a:rPr>
              <a:t>]</a:t>
            </a:r>
            <a:endParaRPr lang="cs-CZ" altLang="cs-CZ" sz="4290" b="1" dirty="0">
              <a:solidFill>
                <a:srgbClr val="28537A"/>
              </a:solidFill>
              <a:latin typeface="Arial" charset="0"/>
            </a:endParaRPr>
          </a:p>
          <a:p>
            <a:pPr algn="just">
              <a:spcBef>
                <a:spcPts val="1560"/>
              </a:spcBef>
            </a:pPr>
            <a:endParaRPr lang="cs-CZ" altLang="cs-CZ" sz="1950" dirty="0">
              <a:latin typeface="Arial" charset="0"/>
            </a:endParaRPr>
          </a:p>
          <a:p>
            <a:pPr algn="just">
              <a:spcBef>
                <a:spcPts val="1560"/>
              </a:spcBef>
            </a:pPr>
            <a:r>
              <a:rPr lang="en-GB" altLang="cs-CZ" sz="2990" dirty="0">
                <a:latin typeface="Arial" charset="0"/>
              </a:rPr>
              <a:t>[</a:t>
            </a:r>
            <a:r>
              <a:rPr lang="cs-CZ" altLang="cs-CZ" sz="2990" dirty="0">
                <a:latin typeface="Arial" charset="0"/>
              </a:rPr>
              <a:t>vel</a:t>
            </a:r>
            <a:r>
              <a:rPr lang="en-GB" altLang="cs-CZ" sz="2990" dirty="0">
                <a:latin typeface="Arial" charset="0"/>
              </a:rPr>
              <a:t>: </a:t>
            </a:r>
            <a:r>
              <a:rPr lang="cs-CZ" altLang="cs-CZ" sz="2990" dirty="0">
                <a:latin typeface="Arial" charset="0"/>
              </a:rPr>
              <a:t>23 </a:t>
            </a:r>
            <a:r>
              <a:rPr lang="en-GB" altLang="cs-CZ" sz="2990" dirty="0">
                <a:latin typeface="Arial" charset="0"/>
              </a:rPr>
              <a:t>p.] </a:t>
            </a:r>
            <a:r>
              <a:rPr lang="cs-CZ" altLang="cs-CZ" sz="2990" dirty="0">
                <a:latin typeface="Arial" charset="0"/>
              </a:rPr>
              <a:t> 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</a:t>
            </a:r>
          </a:p>
        </p:txBody>
      </p:sp>
      <p:sp>
        <p:nvSpPr>
          <p:cNvPr id="14" name="TextovéPole 9">
            <a:extLst>
              <a:ext uri="{FF2B5EF4-FFF2-40B4-BE49-F238E27FC236}">
                <a16:creationId xmlns:a16="http://schemas.microsoft.com/office/drawing/2014/main" id="{70BD9A2C-40C3-4B46-94F6-3BC9E1135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991" y="22459311"/>
            <a:ext cx="21822582" cy="441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| </a:t>
            </a:r>
            <a:r>
              <a:rPr lang="cs-CZ" altLang="cs-CZ" sz="4290" b="1" dirty="0" err="1">
                <a:solidFill>
                  <a:srgbClr val="28537A"/>
                </a:solidFill>
                <a:latin typeface="Arial" charset="0"/>
              </a:rPr>
              <a:t>Conclusion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 </a:t>
            </a:r>
            <a:r>
              <a:rPr lang="en-US" altLang="cs-CZ" sz="4290" b="1" dirty="0">
                <a:solidFill>
                  <a:srgbClr val="28537A"/>
                </a:solidFill>
                <a:latin typeface="Arial" charset="0"/>
              </a:rPr>
              <a:t>[</a:t>
            </a:r>
            <a:r>
              <a:rPr lang="cs-CZ" altLang="cs-CZ" sz="4290" b="1" dirty="0" err="1">
                <a:solidFill>
                  <a:srgbClr val="28537A"/>
                </a:solidFill>
                <a:latin typeface="Arial" charset="0"/>
              </a:rPr>
              <a:t>size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: 33 p.</a:t>
            </a:r>
            <a:r>
              <a:rPr lang="en-US" altLang="cs-CZ" sz="4290" b="1" dirty="0">
                <a:solidFill>
                  <a:srgbClr val="28537A"/>
                </a:solidFill>
                <a:latin typeface="Arial" charset="0"/>
              </a:rPr>
              <a:t>]</a:t>
            </a:r>
            <a:endParaRPr lang="cs-CZ" altLang="cs-CZ" sz="4290" b="1" dirty="0">
              <a:solidFill>
                <a:srgbClr val="28537A"/>
              </a:solidFill>
              <a:latin typeface="Arial" charset="0"/>
            </a:endParaRPr>
          </a:p>
          <a:p>
            <a:pPr algn="just">
              <a:spcBef>
                <a:spcPts val="1560"/>
              </a:spcBef>
            </a:pPr>
            <a:endParaRPr lang="cs-CZ" altLang="cs-CZ" sz="1950" dirty="0">
              <a:latin typeface="Arial" charset="0"/>
            </a:endParaRPr>
          </a:p>
          <a:p>
            <a:pPr algn="just">
              <a:spcBef>
                <a:spcPts val="1560"/>
              </a:spcBef>
              <a:buClr>
                <a:srgbClr val="0087C7"/>
              </a:buClr>
            </a:pPr>
            <a:r>
              <a:rPr lang="en-GB" altLang="cs-CZ" sz="2990" dirty="0">
                <a:latin typeface="Arial" charset="0"/>
              </a:rPr>
              <a:t>[</a:t>
            </a:r>
            <a:r>
              <a:rPr lang="cs-CZ" altLang="cs-CZ" sz="2990" dirty="0">
                <a:latin typeface="Arial" charset="0"/>
              </a:rPr>
              <a:t>vel</a:t>
            </a:r>
            <a:r>
              <a:rPr lang="en-GB" altLang="cs-CZ" sz="2990" dirty="0">
                <a:latin typeface="Arial" charset="0"/>
              </a:rPr>
              <a:t>: </a:t>
            </a:r>
            <a:r>
              <a:rPr lang="cs-CZ" altLang="cs-CZ" sz="2990" dirty="0">
                <a:latin typeface="Arial" charset="0"/>
              </a:rPr>
              <a:t>23 </a:t>
            </a:r>
            <a:r>
              <a:rPr lang="en-GB" altLang="cs-CZ" sz="2990" dirty="0">
                <a:latin typeface="Arial" charset="0"/>
              </a:rPr>
              <a:t>p</a:t>
            </a:r>
            <a:r>
              <a:rPr lang="cs-CZ" altLang="cs-CZ" sz="2990" dirty="0">
                <a:latin typeface="Arial" charset="0"/>
              </a:rPr>
              <a:t>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</a:t>
            </a:r>
          </a:p>
          <a:p>
            <a:pPr algn="just">
              <a:spcBef>
                <a:spcPts val="1560"/>
              </a:spcBef>
              <a:buClr>
                <a:srgbClr val="0087C7"/>
              </a:buClr>
              <a:buSzPct val="130000"/>
              <a:buFont typeface="Wingdings" pitchFamily="2" charset="2"/>
              <a:buChar char="§"/>
            </a:pPr>
            <a:r>
              <a:rPr lang="cs-CZ" altLang="cs-CZ" sz="2990" dirty="0">
                <a:latin typeface="Arial" charset="0"/>
              </a:rPr>
              <a:t>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</a:t>
            </a:r>
          </a:p>
          <a:p>
            <a:pPr algn="just">
              <a:spcBef>
                <a:spcPts val="1560"/>
              </a:spcBef>
              <a:buClr>
                <a:srgbClr val="0087C7"/>
              </a:buClr>
              <a:buSzPct val="130000"/>
              <a:buFont typeface="Wingdings" pitchFamily="2" charset="2"/>
              <a:buChar char="§"/>
            </a:pPr>
            <a:r>
              <a:rPr lang="cs-CZ" altLang="cs-CZ" sz="2990" dirty="0">
                <a:latin typeface="Arial" charset="0"/>
              </a:rPr>
              <a:t>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</a:t>
            </a:r>
          </a:p>
          <a:p>
            <a:pPr algn="just">
              <a:spcBef>
                <a:spcPts val="1560"/>
              </a:spcBef>
              <a:buClr>
                <a:srgbClr val="0087C7"/>
              </a:buClr>
              <a:buSzPct val="130000"/>
              <a:buFont typeface="Wingdings" pitchFamily="2" charset="2"/>
              <a:buChar char="§"/>
            </a:pPr>
            <a:r>
              <a:rPr lang="cs-CZ" altLang="cs-CZ" sz="2990" dirty="0">
                <a:latin typeface="Arial" charset="0"/>
              </a:rPr>
              <a:t>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Text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 </a:t>
            </a:r>
            <a:r>
              <a:rPr lang="cs-CZ" altLang="cs-CZ" sz="2990" dirty="0" err="1">
                <a:latin typeface="Arial" charset="0"/>
              </a:rPr>
              <a:t>text</a:t>
            </a:r>
            <a:r>
              <a:rPr lang="cs-CZ" altLang="cs-CZ" sz="2990" dirty="0">
                <a:latin typeface="Arial" charset="0"/>
              </a:rPr>
              <a:t>. </a:t>
            </a:r>
          </a:p>
        </p:txBody>
      </p:sp>
      <p:graphicFrame>
        <p:nvGraphicFramePr>
          <p:cNvPr id="15" name="Tabulka 37">
            <a:extLst>
              <a:ext uri="{FF2B5EF4-FFF2-40B4-BE49-F238E27FC236}">
                <a16:creationId xmlns:a16="http://schemas.microsoft.com/office/drawing/2014/main" id="{9C0CEF48-F911-4138-944D-69593B60F4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912389"/>
              </p:ext>
            </p:extLst>
          </p:nvPr>
        </p:nvGraphicFramePr>
        <p:xfrm>
          <a:off x="825991" y="26962386"/>
          <a:ext cx="12447872" cy="385113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111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1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1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67165">
                <a:tc>
                  <a:txBody>
                    <a:bodyPr/>
                    <a:lstStyle/>
                    <a:p>
                      <a:pPr algn="l"/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r>
                        <a:rPr lang="en-US" sz="3400" baseline="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rgbClr val="2853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rgbClr val="2853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3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rgbClr val="28537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3400" dirty="0" err="1">
                          <a:latin typeface="Arial" pitchFamily="34" charset="0"/>
                          <a:cs typeface="Arial" pitchFamily="34" charset="0"/>
                        </a:rPr>
                        <a:t>Column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 4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[</a:t>
                      </a:r>
                      <a:r>
                        <a:rPr lang="cs-CZ" sz="3400" dirty="0"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r>
                        <a:rPr lang="en-US" sz="34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</a:p>
                  </a:txBody>
                  <a:tcPr marL="327579" marR="116992" marT="60836" marB="60836" anchor="ctr">
                    <a:solidFill>
                      <a:srgbClr val="2853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794">
                <a:tc>
                  <a:txBody>
                    <a:bodyPr/>
                    <a:lstStyle/>
                    <a:p>
                      <a:r>
                        <a:rPr lang="cs-CZ" sz="2700" dirty="0" err="1">
                          <a:latin typeface="Arial" pitchFamily="34" charset="0"/>
                          <a:cs typeface="Arial" pitchFamily="34" charset="0"/>
                        </a:rPr>
                        <a:t>Row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 1 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794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2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794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3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794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4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lang="en-US" sz="2700" baseline="0" dirty="0">
                          <a:latin typeface="Arial" pitchFamily="34" charset="0"/>
                          <a:cs typeface="Arial" pitchFamily="34" charset="0"/>
                        </a:rPr>
                        <a:t> p.</a:t>
                      </a:r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794">
                <a:tc>
                  <a:txBody>
                    <a:bodyPr/>
                    <a:lstStyle/>
                    <a:p>
                      <a:r>
                        <a:rPr lang="en-US" sz="2700" dirty="0">
                          <a:latin typeface="Arial" pitchFamily="34" charset="0"/>
                          <a:cs typeface="Arial" pitchFamily="34" charset="0"/>
                        </a:rPr>
                        <a:t>Row 5 [</a:t>
                      </a:r>
                      <a:r>
                        <a:rPr lang="cs-CZ" sz="2700" dirty="0"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r>
                        <a:rPr lang="en-US" sz="2700" baseline="0" dirty="0">
                          <a:latin typeface="Arial" pitchFamily="34" charset="0"/>
                          <a:cs typeface="Arial" pitchFamily="34" charset="0"/>
                        </a:rPr>
                        <a:t> p.]</a:t>
                      </a:r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27579" marR="116992" marT="60836" marB="6083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" name="TextovéPole 10">
            <a:extLst>
              <a:ext uri="{FF2B5EF4-FFF2-40B4-BE49-F238E27FC236}">
                <a16:creationId xmlns:a16="http://schemas.microsoft.com/office/drawing/2014/main" id="{CF658DB3-7E46-442A-9D6C-0F538264D4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5992" y="31039886"/>
            <a:ext cx="21915439" cy="3544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03835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| </a:t>
            </a:r>
            <a:r>
              <a:rPr lang="cs-CZ" altLang="cs-CZ" sz="4290" b="1" dirty="0" err="1">
                <a:solidFill>
                  <a:srgbClr val="28537A"/>
                </a:solidFill>
                <a:latin typeface="Arial" charset="0"/>
              </a:rPr>
              <a:t>References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 </a:t>
            </a:r>
            <a:r>
              <a:rPr lang="en-US" altLang="cs-CZ" sz="4290" b="1" dirty="0">
                <a:solidFill>
                  <a:srgbClr val="28537A"/>
                </a:solidFill>
                <a:latin typeface="Arial" charset="0"/>
              </a:rPr>
              <a:t>[</a:t>
            </a:r>
            <a:r>
              <a:rPr lang="cs-CZ" altLang="cs-CZ" sz="4290" b="1" dirty="0">
                <a:solidFill>
                  <a:srgbClr val="28537A"/>
                </a:solidFill>
                <a:latin typeface="Arial" charset="0"/>
              </a:rPr>
              <a:t>vel: 33 p.</a:t>
            </a:r>
            <a:r>
              <a:rPr lang="en-US" altLang="cs-CZ" sz="4290" b="1" dirty="0">
                <a:solidFill>
                  <a:srgbClr val="28537A"/>
                </a:solidFill>
                <a:latin typeface="Arial" charset="0"/>
              </a:rPr>
              <a:t>]</a:t>
            </a:r>
            <a:endParaRPr lang="cs-CZ" altLang="cs-CZ" sz="4290" b="1" dirty="0">
              <a:solidFill>
                <a:srgbClr val="28537A"/>
              </a:solidFill>
              <a:latin typeface="Arial" charset="0"/>
            </a:endParaRPr>
          </a:p>
          <a:p>
            <a:pPr algn="just" eaLnBrk="1" hangingPunct="1"/>
            <a:endParaRPr lang="cs-CZ" altLang="cs-CZ" sz="2018" b="1" dirty="0">
              <a:solidFill>
                <a:srgbClr val="28537A"/>
              </a:solidFill>
              <a:latin typeface="Arial" charset="0"/>
            </a:endParaRPr>
          </a:p>
          <a:p>
            <a:pPr algn="just" defTabSz="461269">
              <a:spcBef>
                <a:spcPts val="1560"/>
              </a:spcBef>
              <a:defRPr/>
            </a:pPr>
            <a:r>
              <a:rPr lang="en-GB" altLang="cs-CZ" sz="2209" dirty="0">
                <a:solidFill>
                  <a:prstClr val="black"/>
                </a:solidFill>
                <a:latin typeface="Arial" charset="0"/>
              </a:rPr>
              <a:t>[size: 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17</a:t>
            </a:r>
            <a:r>
              <a:rPr lang="en-GB" altLang="cs-CZ" sz="2209" dirty="0">
                <a:solidFill>
                  <a:prstClr val="black"/>
                </a:solidFill>
                <a:latin typeface="Arial" charset="0"/>
              </a:rPr>
              <a:t> p.] 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Donec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tincidunt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mauris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sed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mollis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accumsan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augue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nibh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euismod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massa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eget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facilisis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leo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turpis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vitae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dolor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.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Etiam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ullamcorper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purus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id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massa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posuere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suscipit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. Ut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venenatis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pharetra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ipsum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,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eu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malesuada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sapien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viverra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faucibus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. In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hac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habitasse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platea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dictumst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.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Aenean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hendrerit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lectus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porttitor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sapien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iaculis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ac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molestie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cs-CZ" altLang="cs-CZ" sz="2209" dirty="0" err="1">
                <a:solidFill>
                  <a:prstClr val="black"/>
                </a:solidFill>
                <a:latin typeface="Arial" charset="0"/>
              </a:rPr>
              <a:t>lacus</a:t>
            </a:r>
            <a:r>
              <a:rPr lang="cs-CZ" altLang="cs-CZ" sz="2209" dirty="0">
                <a:solidFill>
                  <a:prstClr val="black"/>
                </a:solidFill>
                <a:latin typeface="Arial" charset="0"/>
              </a:rPr>
              <a:t> vestibulum. </a:t>
            </a:r>
          </a:p>
          <a:p>
            <a:pPr algn="just">
              <a:spcBef>
                <a:spcPts val="1560"/>
              </a:spcBef>
              <a:defRPr/>
            </a:pPr>
            <a:r>
              <a:rPr lang="en-GB" altLang="cs-CZ" sz="2209" dirty="0">
                <a:latin typeface="Arial" charset="0"/>
              </a:rPr>
              <a:t>[size: </a:t>
            </a:r>
            <a:r>
              <a:rPr lang="cs-CZ" altLang="cs-CZ" sz="2209" dirty="0">
                <a:latin typeface="Arial" charset="0"/>
              </a:rPr>
              <a:t>17</a:t>
            </a:r>
            <a:r>
              <a:rPr lang="en-GB" altLang="cs-CZ" sz="2209" dirty="0">
                <a:latin typeface="Arial" charset="0"/>
              </a:rPr>
              <a:t> p.] </a:t>
            </a:r>
            <a:r>
              <a:rPr lang="cs-CZ" altLang="cs-CZ" sz="2209" dirty="0">
                <a:latin typeface="Arial" charset="0"/>
              </a:rPr>
              <a:t>Donec </a:t>
            </a:r>
            <a:r>
              <a:rPr lang="cs-CZ" altLang="cs-CZ" sz="2209" dirty="0" err="1">
                <a:latin typeface="Arial" charset="0"/>
              </a:rPr>
              <a:t>tincidunt</a:t>
            </a:r>
            <a:r>
              <a:rPr lang="cs-CZ" altLang="cs-CZ" sz="2209" dirty="0">
                <a:latin typeface="Arial" charset="0"/>
              </a:rPr>
              <a:t>, </a:t>
            </a:r>
            <a:r>
              <a:rPr lang="cs-CZ" altLang="cs-CZ" sz="2209" dirty="0" err="1">
                <a:latin typeface="Arial" charset="0"/>
              </a:rPr>
              <a:t>mauris</a:t>
            </a:r>
            <a:r>
              <a:rPr lang="cs-CZ" altLang="cs-CZ" sz="2209" dirty="0">
                <a:latin typeface="Arial" charset="0"/>
              </a:rPr>
              <a:t> sed </a:t>
            </a:r>
            <a:r>
              <a:rPr lang="cs-CZ" altLang="cs-CZ" sz="2209" dirty="0" err="1">
                <a:latin typeface="Arial" charset="0"/>
              </a:rPr>
              <a:t>mollis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accumsan</a:t>
            </a:r>
            <a:r>
              <a:rPr lang="cs-CZ" altLang="cs-CZ" sz="2209" dirty="0">
                <a:latin typeface="Arial" charset="0"/>
              </a:rPr>
              <a:t>, </a:t>
            </a:r>
            <a:r>
              <a:rPr lang="cs-CZ" altLang="cs-CZ" sz="2209" dirty="0" err="1">
                <a:latin typeface="Arial" charset="0"/>
              </a:rPr>
              <a:t>augue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nibh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euismod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massa</a:t>
            </a:r>
            <a:r>
              <a:rPr lang="cs-CZ" altLang="cs-CZ" sz="2209" dirty="0">
                <a:latin typeface="Arial" charset="0"/>
              </a:rPr>
              <a:t>, </a:t>
            </a:r>
            <a:r>
              <a:rPr lang="cs-CZ" altLang="cs-CZ" sz="2209" dirty="0" err="1">
                <a:latin typeface="Arial" charset="0"/>
              </a:rPr>
              <a:t>eget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facilisis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leo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turpis</a:t>
            </a:r>
            <a:r>
              <a:rPr lang="cs-CZ" altLang="cs-CZ" sz="2209" dirty="0">
                <a:latin typeface="Arial" charset="0"/>
              </a:rPr>
              <a:t> vitae </a:t>
            </a:r>
            <a:r>
              <a:rPr lang="cs-CZ" altLang="cs-CZ" sz="2209" dirty="0" err="1">
                <a:latin typeface="Arial" charset="0"/>
              </a:rPr>
              <a:t>dolor</a:t>
            </a:r>
            <a:r>
              <a:rPr lang="cs-CZ" altLang="cs-CZ" sz="2209" dirty="0">
                <a:latin typeface="Arial" charset="0"/>
              </a:rPr>
              <a:t>. </a:t>
            </a:r>
            <a:r>
              <a:rPr lang="cs-CZ" altLang="cs-CZ" sz="2209" dirty="0" err="1">
                <a:latin typeface="Arial" charset="0"/>
              </a:rPr>
              <a:t>Etiam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ullamcorper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purus</a:t>
            </a:r>
            <a:r>
              <a:rPr lang="cs-CZ" altLang="cs-CZ" sz="2209" dirty="0">
                <a:latin typeface="Arial" charset="0"/>
              </a:rPr>
              <a:t> id </a:t>
            </a:r>
            <a:r>
              <a:rPr lang="cs-CZ" altLang="cs-CZ" sz="2209" dirty="0" err="1">
                <a:latin typeface="Arial" charset="0"/>
              </a:rPr>
              <a:t>massa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posuere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suscipit</a:t>
            </a:r>
            <a:r>
              <a:rPr lang="cs-CZ" altLang="cs-CZ" sz="2209" dirty="0">
                <a:latin typeface="Arial" charset="0"/>
              </a:rPr>
              <a:t>. Ut </a:t>
            </a:r>
            <a:r>
              <a:rPr lang="cs-CZ" altLang="cs-CZ" sz="2209" dirty="0" err="1">
                <a:latin typeface="Arial" charset="0"/>
              </a:rPr>
              <a:t>venenatis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pharetra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ipsum</a:t>
            </a:r>
            <a:r>
              <a:rPr lang="cs-CZ" altLang="cs-CZ" sz="2209" dirty="0">
                <a:latin typeface="Arial" charset="0"/>
              </a:rPr>
              <a:t>, </a:t>
            </a:r>
            <a:r>
              <a:rPr lang="cs-CZ" altLang="cs-CZ" sz="2209" dirty="0" err="1">
                <a:latin typeface="Arial" charset="0"/>
              </a:rPr>
              <a:t>eu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malesuada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sapien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viverra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faucibus</a:t>
            </a:r>
            <a:r>
              <a:rPr lang="cs-CZ" altLang="cs-CZ" sz="2209" dirty="0">
                <a:latin typeface="Arial" charset="0"/>
              </a:rPr>
              <a:t>. In </a:t>
            </a:r>
            <a:r>
              <a:rPr lang="cs-CZ" altLang="cs-CZ" sz="2209" dirty="0" err="1">
                <a:latin typeface="Arial" charset="0"/>
              </a:rPr>
              <a:t>hac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habitasse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platea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dictumst</a:t>
            </a:r>
            <a:r>
              <a:rPr lang="cs-CZ" altLang="cs-CZ" sz="2209" dirty="0">
                <a:latin typeface="Arial" charset="0"/>
              </a:rPr>
              <a:t>. </a:t>
            </a:r>
            <a:r>
              <a:rPr lang="cs-CZ" altLang="cs-CZ" sz="2209" dirty="0" err="1">
                <a:latin typeface="Arial" charset="0"/>
              </a:rPr>
              <a:t>Aenean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hendrerit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lectus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porttitor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sapien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iaculis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ac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molestie</a:t>
            </a:r>
            <a:r>
              <a:rPr lang="cs-CZ" altLang="cs-CZ" sz="2209" dirty="0">
                <a:latin typeface="Arial" charset="0"/>
              </a:rPr>
              <a:t> </a:t>
            </a:r>
            <a:r>
              <a:rPr lang="cs-CZ" altLang="cs-CZ" sz="2209" dirty="0" err="1">
                <a:latin typeface="Arial" charset="0"/>
              </a:rPr>
              <a:t>lacus</a:t>
            </a:r>
            <a:r>
              <a:rPr lang="cs-CZ" altLang="cs-CZ" sz="2209" dirty="0">
                <a:latin typeface="Arial" charset="0"/>
              </a:rPr>
              <a:t> vestibulum. </a:t>
            </a:r>
            <a:endParaRPr lang="cs-CZ" altLang="cs-CZ" sz="2990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</TotalTime>
  <Words>845</Words>
  <Application>Microsoft Office PowerPoint</Application>
  <PresentationFormat>Vlastní</PresentationFormat>
  <Paragraphs>45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Petr Hájek</dc:creator>
  <cp:lastModifiedBy>Puldova Jitka</cp:lastModifiedBy>
  <cp:revision>9</cp:revision>
  <dcterms:created xsi:type="dcterms:W3CDTF">2014-05-19T06:12:59Z</dcterms:created>
  <dcterms:modified xsi:type="dcterms:W3CDTF">2021-03-02T10:51:23Z</dcterms:modified>
</cp:coreProperties>
</file>